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4" r:id="rId3"/>
    <p:sldId id="258" r:id="rId4"/>
    <p:sldId id="259" r:id="rId5"/>
    <p:sldId id="260" r:id="rId6"/>
    <p:sldId id="261" r:id="rId7"/>
    <p:sldId id="262" r:id="rId8"/>
    <p:sldId id="263" r:id="rId9"/>
    <p:sldId id="257" r:id="rId1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8" d="100"/>
          <a:sy n="88" d="100"/>
        </p:scale>
        <p:origin x="1306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2" d="100"/>
          <a:sy n="72" d="100"/>
        </p:scale>
        <p:origin x="-1710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3723D0-E611-4A30-AC91-7D52E351EE2A}" type="datetimeFigureOut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17ED53-A34A-4CDC-9595-7B0BD7896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6530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95ECA1-7A16-42DB-935D-8AFEE0883054}" type="datetimeFigureOut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41456-7885-484D-9984-7691E6C6FA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229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41456-7885-484D-9984-7691E6C6FA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4650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gradFill>
            <a:gsLst>
              <a:gs pos="89000">
                <a:schemeClr val="accent1">
                  <a:tint val="66000"/>
                  <a:satMod val="160000"/>
                </a:schemeClr>
              </a:gs>
              <a:gs pos="5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shape">
              <a:fillToRect l="50000" t="50000" r="50000" b="50000"/>
            </a:path>
          </a:gradFill>
        </p:spPr>
        <p:txBody>
          <a:bodyPr/>
          <a:lstStyle>
            <a:lvl1pPr algn="ctr">
              <a:defRPr/>
            </a:lvl1pPr>
          </a:lstStyle>
          <a:p>
            <a:fld id="{11A7EA40-D380-431B-BCA5-3596E2033321}" type="datetime1">
              <a:rPr lang="zh-CN" altLang="en-US" smtClean="0"/>
              <a:pPr/>
              <a:t>2017/4/10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  <a:gradFill flip="none" rotWithShape="1">
            <a:gsLst>
              <a:gs pos="7000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shape">
              <a:fillToRect l="50000" t="50000" r="50000" b="50000"/>
            </a:path>
            <a:tileRect/>
          </a:gradFill>
        </p:spPr>
        <p:txBody>
          <a:bodyPr/>
          <a:lstStyle>
            <a:lvl1pPr algn="ctr">
              <a:defRPr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27CCA82-9789-4941-85A9-8795D44B0043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056264D-9477-4EDE-B4C3-856EBA937811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AFD1C9D-378C-406D-A060-85658F164F4E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6707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B4F1543-C024-4F0E-A28F-E3CD075FDB98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7D0D471-DD9B-41DC-B607-D607F55499B5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A6D103B-C9D8-46C0-A4AD-1C18E964E6A3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865349F-8917-4A71-9F74-A824D321063B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1FD2633-ADA2-423B-8B62-E6CC83F72DB4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D506A1F-DA42-454D-8971-0B6D5CA57E25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D24E567-B093-47BA-8F06-D726D6D88CE7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A4E52BD-D513-4685-8668-D6C63DA33802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3563888" y="6381328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248400" y="6381328"/>
            <a:ext cx="2895600" cy="365125"/>
          </a:xfrm>
          <a:prstGeom prst="rect">
            <a:avLst/>
          </a:prstGeom>
          <a:gradFill>
            <a:gsLst>
              <a:gs pos="80000">
                <a:schemeClr val="accent1">
                  <a:tint val="66000"/>
                  <a:satMod val="160000"/>
                </a:schemeClr>
              </a:gs>
              <a:gs pos="58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shape">
              <a:fillToRect l="50000" t="50000" r="50000" b="50000"/>
            </a:path>
          </a:gradFill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 smtClean="0"/>
              <a:t>智能制造装备创新协会</a:t>
            </a:r>
            <a:endParaRPr lang="zh-CN" alt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6137" y="0"/>
            <a:ext cx="1681048" cy="1754326"/>
          </a:xfrm>
          <a:prstGeom prst="rect">
            <a:avLst/>
          </a:prstGeom>
          <a:blipFill dpi="0" rotWithShape="1">
            <a:blip r:embed="rId15">
              <a:alphaModFix amt="46000"/>
            </a:blip>
            <a:srcRect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99592" y="1772816"/>
            <a:ext cx="7772400" cy="1470025"/>
          </a:xfrm>
        </p:spPr>
        <p:txBody>
          <a:bodyPr>
            <a:normAutofit/>
          </a:bodyPr>
          <a:lstStyle/>
          <a:p>
            <a:r>
              <a:rPr lang="zh-CN" altLang="en-US" sz="4800" dirty="0" smtClean="0">
                <a:solidFill>
                  <a:schemeClr val="bg1"/>
                </a:solidFill>
              </a:rPr>
              <a:t>项目名称：</a:t>
            </a:r>
            <a:r>
              <a:rPr lang="en-US" altLang="zh-CN" sz="4800" dirty="0" smtClean="0">
                <a:solidFill>
                  <a:schemeClr val="bg1"/>
                </a:solidFill>
              </a:rPr>
              <a:t>2048</a:t>
            </a:r>
            <a:r>
              <a:rPr lang="zh-CN" altLang="en-US" sz="4800" dirty="0" smtClean="0">
                <a:solidFill>
                  <a:schemeClr val="bg1"/>
                </a:solidFill>
              </a:rPr>
              <a:t>游戏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9512" y="3914499"/>
            <a:ext cx="8784976" cy="1026669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项目组员</a:t>
            </a:r>
            <a:r>
              <a:rPr lang="zh-CN" altLang="en-US" dirty="0" smtClean="0">
                <a:solidFill>
                  <a:schemeClr val="tx1"/>
                </a:solidFill>
              </a:rPr>
              <a:t>：</a:t>
            </a:r>
            <a:r>
              <a:rPr lang="zh-CN" altLang="zh-CN" sz="2000" dirty="0">
                <a:solidFill>
                  <a:schemeClr val="tx1"/>
                </a:solidFill>
              </a:rPr>
              <a:t>李林浪</a:t>
            </a:r>
            <a:r>
              <a:rPr lang="zh-CN" altLang="zh-CN" sz="2000" dirty="0" smtClean="0">
                <a:solidFill>
                  <a:schemeClr val="tx1"/>
                </a:solidFill>
              </a:rPr>
              <a:t>，郑恒秋</a:t>
            </a:r>
            <a:r>
              <a:rPr lang="zh-CN" altLang="en-US" sz="2000" dirty="0" smtClean="0">
                <a:solidFill>
                  <a:schemeClr val="tx1"/>
                </a:solidFill>
              </a:rPr>
              <a:t>，</a:t>
            </a:r>
            <a:r>
              <a:rPr lang="zh-CN" altLang="zh-CN" sz="2000" dirty="0" smtClean="0">
                <a:solidFill>
                  <a:schemeClr val="tx1"/>
                </a:solidFill>
              </a:rPr>
              <a:t>龚海锟</a:t>
            </a:r>
            <a:r>
              <a:rPr lang="zh-CN" altLang="zh-CN" sz="2000" dirty="0">
                <a:solidFill>
                  <a:schemeClr val="tx1"/>
                </a:solidFill>
              </a:rPr>
              <a:t>，许槐波</a:t>
            </a:r>
            <a:r>
              <a:rPr lang="zh-CN" altLang="zh-CN" sz="2000" dirty="0" smtClean="0">
                <a:solidFill>
                  <a:schemeClr val="tx1"/>
                </a:solidFill>
              </a:rPr>
              <a:t>，周泉全，</a:t>
            </a:r>
            <a:r>
              <a:rPr lang="zh-CN" altLang="en-US" sz="2000" dirty="0" smtClean="0">
                <a:solidFill>
                  <a:schemeClr val="tx1"/>
                </a:solidFill>
              </a:rPr>
              <a:t>方</a:t>
            </a:r>
            <a:r>
              <a:rPr lang="zh-CN" altLang="zh-CN" sz="2000" dirty="0" smtClean="0">
                <a:solidFill>
                  <a:schemeClr val="tx1"/>
                </a:solidFill>
              </a:rPr>
              <a:t>紫</a:t>
            </a:r>
            <a:r>
              <a:rPr lang="zh-CN" altLang="zh-CN" sz="2000" dirty="0">
                <a:solidFill>
                  <a:schemeClr val="tx1"/>
                </a:solidFill>
              </a:rPr>
              <a:t>琪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职能制造装备创新协会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132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F1543-C024-4F0E-A28F-E3CD075FDB98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851920" y="40466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/>
              <a:t>视频简介</a:t>
            </a:r>
            <a:endParaRPr lang="en-US" altLang="zh-CN" sz="3600" dirty="0" smtClean="0"/>
          </a:p>
        </p:txBody>
      </p:sp>
      <p:pic>
        <p:nvPicPr>
          <p:cNvPr id="7" name="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584" y="1772816"/>
            <a:ext cx="7848872" cy="412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58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2048</a:t>
            </a:r>
            <a:r>
              <a:rPr lang="zh-CN" altLang="en-US" dirty="0" smtClean="0"/>
              <a:t>游戏运行界面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F1543-C024-4F0E-A28F-E3CD075FDB98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276872"/>
            <a:ext cx="6204493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267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F1543-C024-4F0E-A28F-E3CD075FDB98}" type="datetime1">
              <a:rPr lang="zh-CN" altLang="en-US" smtClean="0"/>
              <a:pPr/>
              <a:t>2017/4/10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4</a:t>
            </a:fld>
            <a:endParaRPr lang="zh-CN" altLang="en-US"/>
          </a:p>
        </p:txBody>
      </p:sp>
      <p:pic>
        <p:nvPicPr>
          <p:cNvPr id="19" name="图片 18"/>
          <p:cNvPicPr/>
          <p:nvPr/>
        </p:nvPicPr>
        <p:blipFill>
          <a:blip r:embed="rId2"/>
          <a:stretch>
            <a:fillRect/>
          </a:stretch>
        </p:blipFill>
        <p:spPr>
          <a:xfrm>
            <a:off x="2123728" y="1345417"/>
            <a:ext cx="5832648" cy="3168352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907008" y="4799763"/>
            <a:ext cx="74473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我们通过编写的</a:t>
            </a:r>
            <a:r>
              <a:rPr lang="en-US" altLang="zh-CN" dirty="0" smtClean="0"/>
              <a:t>print</a:t>
            </a:r>
            <a:r>
              <a:rPr lang="zh-CN" altLang="en-US" dirty="0" smtClean="0"/>
              <a:t>函数将初始值全为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的二维数组输出到控制台，形成</a:t>
            </a:r>
            <a:endParaRPr lang="en-US" altLang="zh-CN" dirty="0" smtClean="0"/>
          </a:p>
          <a:p>
            <a:r>
              <a:rPr lang="zh-CN" altLang="en-US" dirty="0" smtClean="0"/>
              <a:t>一个</a:t>
            </a:r>
            <a:r>
              <a:rPr lang="en-US" altLang="zh-CN" dirty="0" smtClean="0"/>
              <a:t>4</a:t>
            </a:r>
            <a:r>
              <a:rPr lang="zh-CN" altLang="en-US" dirty="0" smtClean="0"/>
              <a:t>行</a:t>
            </a:r>
            <a:r>
              <a:rPr lang="en-US" altLang="zh-CN" dirty="0" smtClean="0"/>
              <a:t>4</a:t>
            </a:r>
            <a:r>
              <a:rPr lang="zh-CN" altLang="en-US" dirty="0" smtClean="0"/>
              <a:t>列的矩阵。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在之后的游戏过程中都通过</a:t>
            </a:r>
            <a:r>
              <a:rPr lang="en-US" altLang="zh-CN" dirty="0" smtClean="0"/>
              <a:t>print</a:t>
            </a:r>
            <a:r>
              <a:rPr lang="zh-CN" altLang="en-US" dirty="0" smtClean="0"/>
              <a:t>函数不断更新矩阵内容。</a:t>
            </a:r>
            <a:endParaRPr lang="en-US" altLang="zh-CN" dirty="0" smtClean="0"/>
          </a:p>
        </p:txBody>
      </p:sp>
      <p:sp>
        <p:nvSpPr>
          <p:cNvPr id="22" name="文本框 21"/>
          <p:cNvSpPr txBox="1"/>
          <p:nvPr/>
        </p:nvSpPr>
        <p:spPr>
          <a:xfrm>
            <a:off x="3612313" y="344017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打印</a:t>
            </a:r>
            <a:r>
              <a:rPr lang="zh-CN" altLang="en-US" sz="3200" dirty="0" smtClean="0"/>
              <a:t>游戏界面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325210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F1543-C024-4F0E-A28F-E3CD075FDB98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7" name="图片 6"/>
          <p:cNvPicPr/>
          <p:nvPr/>
        </p:nvPicPr>
        <p:blipFill>
          <a:blip r:embed="rId2"/>
          <a:stretch>
            <a:fillRect/>
          </a:stretch>
        </p:blipFill>
        <p:spPr>
          <a:xfrm>
            <a:off x="432765" y="1988840"/>
            <a:ext cx="3275139" cy="1584176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3"/>
          <a:stretch>
            <a:fillRect/>
          </a:stretch>
        </p:blipFill>
        <p:spPr>
          <a:xfrm>
            <a:off x="457201" y="3933056"/>
            <a:ext cx="3250704" cy="18288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283968" y="2508354"/>
            <a:ext cx="4166412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         </a:t>
            </a:r>
            <a:r>
              <a:rPr lang="zh-CN" altLang="en-US" sz="2400" dirty="0" smtClean="0"/>
              <a:t>我们通过编写的</a:t>
            </a:r>
            <a:r>
              <a:rPr lang="en-US" altLang="zh-CN" sz="2400" dirty="0" err="1" smtClean="0"/>
              <a:t>rands</a:t>
            </a:r>
            <a:r>
              <a:rPr lang="zh-CN" altLang="en-US" sz="2400" dirty="0" smtClean="0"/>
              <a:t>函数计算出</a:t>
            </a:r>
            <a:r>
              <a:rPr lang="en-US" altLang="zh-CN" sz="2400" dirty="0" smtClean="0"/>
              <a:t>2</a:t>
            </a:r>
            <a:r>
              <a:rPr lang="zh-CN" altLang="en-US" sz="2400" dirty="0" smtClean="0"/>
              <a:t>数字在矩阵随机出现的位置，再通过图中循环判断语句得出有效的位置坐标即数组下标</a:t>
            </a:r>
            <a:r>
              <a:rPr lang="zh-CN" altLang="en-US" sz="3200" dirty="0" smtClean="0"/>
              <a:t>。</a:t>
            </a:r>
            <a:endParaRPr lang="en-US" altLang="zh-CN" sz="3200" dirty="0" smtClean="0"/>
          </a:p>
          <a:p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3059832" y="682094"/>
            <a:ext cx="40863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/>
              <a:t>计算</a:t>
            </a:r>
            <a:r>
              <a:rPr lang="en-US" altLang="zh-CN" sz="3200" dirty="0" smtClean="0"/>
              <a:t>2</a:t>
            </a:r>
            <a:r>
              <a:rPr lang="zh-CN" altLang="en-US" sz="3200" dirty="0" smtClean="0"/>
              <a:t>出现的随机位置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415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F1543-C024-4F0E-A28F-E3CD075FDB98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7" name="图片 6"/>
          <p:cNvPicPr/>
          <p:nvPr/>
        </p:nvPicPr>
        <p:blipFill>
          <a:blip r:embed="rId2"/>
          <a:stretch>
            <a:fillRect/>
          </a:stretch>
        </p:blipFill>
        <p:spPr>
          <a:xfrm>
            <a:off x="179512" y="1908865"/>
            <a:ext cx="5256584" cy="443951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115616" y="1844824"/>
            <a:ext cx="21025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 smtClean="0"/>
              <a:t>。</a:t>
            </a:r>
            <a:endParaRPr lang="zh-CN" altLang="zh-CN" dirty="0"/>
          </a:p>
          <a:p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3419872" y="476672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/>
              <a:t>玩家按下按键</a:t>
            </a:r>
            <a:endParaRPr lang="zh-CN" altLang="en-US" sz="3200" dirty="0"/>
          </a:p>
        </p:txBody>
      </p:sp>
      <p:sp>
        <p:nvSpPr>
          <p:cNvPr id="12" name="文本框 11"/>
          <p:cNvSpPr txBox="1"/>
          <p:nvPr/>
        </p:nvSpPr>
        <p:spPr>
          <a:xfrm>
            <a:off x="5796136" y="2140351"/>
            <a:ext cx="318548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dirty="0"/>
              <a:t>然后再等待玩家按下‘</a:t>
            </a:r>
            <a:r>
              <a:rPr lang="en-US" altLang="zh-CN" dirty="0"/>
              <a:t>a</a:t>
            </a:r>
            <a:r>
              <a:rPr lang="zh-CN" altLang="zh-CN" dirty="0" smtClean="0"/>
              <a:t>’</a:t>
            </a:r>
            <a:endParaRPr lang="en-US" altLang="zh-CN" dirty="0" smtClean="0"/>
          </a:p>
          <a:p>
            <a:r>
              <a:rPr lang="zh-CN" altLang="zh-CN" dirty="0" smtClean="0"/>
              <a:t>（</a:t>
            </a:r>
            <a:r>
              <a:rPr lang="zh-CN" altLang="zh-CN" dirty="0"/>
              <a:t>代表向右）</a:t>
            </a:r>
            <a:r>
              <a:rPr lang="en-US" altLang="zh-CN" dirty="0"/>
              <a:t>,</a:t>
            </a:r>
            <a:r>
              <a:rPr lang="zh-CN" altLang="zh-CN" dirty="0"/>
              <a:t>‘</a:t>
            </a:r>
            <a:r>
              <a:rPr lang="en-US" altLang="zh-CN" dirty="0"/>
              <a:t>d</a:t>
            </a:r>
            <a:r>
              <a:rPr lang="zh-CN" altLang="zh-CN" dirty="0"/>
              <a:t>’（</a:t>
            </a:r>
            <a:r>
              <a:rPr lang="zh-CN" altLang="zh-CN" dirty="0" smtClean="0"/>
              <a:t>代表</a:t>
            </a:r>
            <a:endParaRPr lang="en-US" altLang="zh-CN" dirty="0" smtClean="0"/>
          </a:p>
          <a:p>
            <a:r>
              <a:rPr lang="zh-CN" altLang="zh-CN" dirty="0" smtClean="0"/>
              <a:t>向右</a:t>
            </a:r>
            <a:r>
              <a:rPr lang="zh-CN" altLang="zh-CN" dirty="0"/>
              <a:t>），‘</a:t>
            </a:r>
            <a:r>
              <a:rPr lang="en-US" altLang="zh-CN" dirty="0"/>
              <a:t>w</a:t>
            </a:r>
            <a:r>
              <a:rPr lang="zh-CN" altLang="zh-CN" dirty="0"/>
              <a:t>’（代表向上</a:t>
            </a:r>
            <a:r>
              <a:rPr lang="zh-CN" altLang="zh-CN" dirty="0" smtClean="0"/>
              <a:t>）</a:t>
            </a:r>
            <a:endParaRPr lang="en-US" altLang="zh-CN" dirty="0" smtClean="0"/>
          </a:p>
          <a:p>
            <a:r>
              <a:rPr lang="zh-CN" altLang="zh-CN" dirty="0" smtClean="0"/>
              <a:t>，</a:t>
            </a:r>
            <a:r>
              <a:rPr lang="zh-CN" altLang="zh-CN" dirty="0"/>
              <a:t>‘</a:t>
            </a:r>
            <a:r>
              <a:rPr lang="en-US" altLang="zh-CN" dirty="0"/>
              <a:t>s</a:t>
            </a:r>
            <a:r>
              <a:rPr lang="zh-CN" altLang="zh-CN" dirty="0"/>
              <a:t>’（代表向下）这四</a:t>
            </a:r>
            <a:r>
              <a:rPr lang="zh-CN" altLang="zh-CN" dirty="0" smtClean="0"/>
              <a:t>个</a:t>
            </a:r>
            <a:endParaRPr lang="en-US" altLang="zh-CN" dirty="0" smtClean="0"/>
          </a:p>
          <a:p>
            <a:r>
              <a:rPr lang="zh-CN" altLang="zh-CN" dirty="0" smtClean="0"/>
              <a:t>控制</a:t>
            </a:r>
            <a:r>
              <a:rPr lang="zh-CN" altLang="zh-CN" dirty="0"/>
              <a:t>按键，来移动矩阵中的</a:t>
            </a:r>
            <a:r>
              <a:rPr lang="zh-CN" altLang="zh-CN" dirty="0" smtClean="0"/>
              <a:t>非</a:t>
            </a:r>
            <a:endParaRPr lang="en-US" altLang="zh-CN" dirty="0" smtClean="0"/>
          </a:p>
          <a:p>
            <a:r>
              <a:rPr lang="zh-CN" altLang="zh-CN" dirty="0" smtClean="0"/>
              <a:t>零数</a:t>
            </a:r>
            <a:r>
              <a:rPr lang="zh-CN" altLang="zh-CN" dirty="0"/>
              <a:t>字，再判断移动方向</a:t>
            </a:r>
            <a:r>
              <a:rPr lang="zh-CN" altLang="zh-CN" dirty="0" smtClean="0"/>
              <a:t>中数</a:t>
            </a:r>
            <a:endParaRPr lang="en-US" altLang="zh-CN" dirty="0" smtClean="0"/>
          </a:p>
          <a:p>
            <a:r>
              <a:rPr lang="zh-CN" altLang="zh-CN" dirty="0" smtClean="0"/>
              <a:t>据</a:t>
            </a:r>
            <a:r>
              <a:rPr lang="zh-CN" altLang="zh-CN" dirty="0"/>
              <a:t>是否有相同数字，有则</a:t>
            </a:r>
            <a:r>
              <a:rPr lang="zh-CN" altLang="zh-CN" dirty="0" smtClean="0"/>
              <a:t>叠加</a:t>
            </a:r>
            <a:endParaRPr lang="en-US" altLang="zh-CN" dirty="0" smtClean="0"/>
          </a:p>
          <a:p>
            <a:r>
              <a:rPr lang="zh-CN" altLang="zh-CN" dirty="0" smtClean="0"/>
              <a:t>移动</a:t>
            </a:r>
            <a:r>
              <a:rPr lang="zh-CN" altLang="zh-CN" dirty="0"/>
              <a:t>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811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6A1F-DA42-454D-8971-0B6D5CA57E25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5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2734590" y="1478397"/>
            <a:ext cx="4335145" cy="3168352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71600" y="5157192"/>
            <a:ext cx="78611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玩家每按下一次按键，游戏都将调用一次编写的</a:t>
            </a:r>
            <a:r>
              <a:rPr lang="en-US" altLang="zh-CN" dirty="0"/>
              <a:t>judge</a:t>
            </a:r>
            <a:r>
              <a:rPr lang="zh-CN" altLang="zh-CN" dirty="0"/>
              <a:t>函数对矩阵进行判断</a:t>
            </a:r>
            <a:r>
              <a:rPr lang="zh-CN" altLang="zh-CN" dirty="0" smtClean="0"/>
              <a:t>，</a:t>
            </a:r>
            <a:endParaRPr lang="en-US" altLang="zh-CN" dirty="0" smtClean="0"/>
          </a:p>
          <a:p>
            <a:r>
              <a:rPr lang="zh-CN" altLang="zh-CN" dirty="0" smtClean="0"/>
              <a:t>分析</a:t>
            </a:r>
            <a:r>
              <a:rPr lang="zh-CN" altLang="zh-CN" dirty="0"/>
              <a:t>游戏进度，以实现输赢的判定。</a:t>
            </a:r>
          </a:p>
          <a:p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3563888" y="59281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/>
              <a:t>判断输赢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958173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6A1F-DA42-454D-8971-0B6D5CA57E25}" type="datetime1">
              <a:rPr lang="zh-CN" altLang="en-US" smtClean="0"/>
              <a:t>2017/4/10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1389638"/>
            <a:ext cx="6791325" cy="468513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865627" y="47667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游戏失败</a:t>
            </a:r>
          </a:p>
        </p:txBody>
      </p:sp>
    </p:spTree>
    <p:extLst>
      <p:ext uri="{BB962C8B-B14F-4D97-AF65-F5344CB8AC3E}">
        <p14:creationId xmlns:p14="http://schemas.microsoft.com/office/powerpoint/2010/main" val="163922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职能制造装备创新协会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042893" y="2492896"/>
            <a:ext cx="30963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THANKS!</a:t>
            </a:r>
            <a:endParaRPr lang="zh-CN" altLang="en-US" sz="4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194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</TotalTime>
  <Words>285</Words>
  <Application>Microsoft Office PowerPoint</Application>
  <PresentationFormat>全屏显示(4:3)</PresentationFormat>
  <Paragraphs>51</Paragraphs>
  <Slides>9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宋体</vt:lpstr>
      <vt:lpstr>微软雅黑</vt:lpstr>
      <vt:lpstr>Arial</vt:lpstr>
      <vt:lpstr>Calibri</vt:lpstr>
      <vt:lpstr>Office 主题</vt:lpstr>
      <vt:lpstr>项目名称：2048游戏</vt:lpstr>
      <vt:lpstr>PowerPoint 演示文稿</vt:lpstr>
      <vt:lpstr>2048游戏运行界面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项目名称</dc:title>
  <dc:creator>嘎八</dc:creator>
  <cp:lastModifiedBy>李林浪</cp:lastModifiedBy>
  <cp:revision>15</cp:revision>
  <dcterms:created xsi:type="dcterms:W3CDTF">2017-04-07T14:43:45Z</dcterms:created>
  <dcterms:modified xsi:type="dcterms:W3CDTF">2017-04-10T12:47:37Z</dcterms:modified>
</cp:coreProperties>
</file>

<file path=docProps/thumbnail.jpeg>
</file>